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9"/>
  </p:notesMasterIdLst>
  <p:sldIdLst>
    <p:sldId id="256" r:id="rId3"/>
    <p:sldId id="257" r:id="rId4"/>
    <p:sldId id="277" r:id="rId5"/>
    <p:sldId id="279" r:id="rId6"/>
    <p:sldId id="280" r:id="rId7"/>
    <p:sldId id="265" r:id="rId8"/>
  </p:sldIdLst>
  <p:sldSz cx="9144000" cy="6858000" type="screen4x3"/>
  <p:notesSz cx="6858000" cy="92948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3" autoAdjust="0"/>
  </p:normalViewPr>
  <p:slideViewPr>
    <p:cSldViewPr>
      <p:cViewPr varScale="1">
        <p:scale>
          <a:sx n="72" d="100"/>
          <a:sy n="72" d="100"/>
        </p:scale>
        <p:origin x="1308" y="5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4900" y="696913"/>
            <a:ext cx="4638675" cy="3476625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2" name="Rectangle 10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76875" cy="417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829675"/>
            <a:ext cx="2962275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663FD55E-05AE-42E7-9CE9-EBC61FDBA6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21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35F6AE-EE9E-407B-9EC8-03F6D6B5192B}" type="slidenum">
              <a:rPr lang="en-US"/>
              <a:pPr/>
              <a:t>1</a:t>
            </a:fld>
            <a:endParaRPr lang="en-US"/>
          </a:p>
        </p:txBody>
      </p:sp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3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2719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6B6B25C-6F59-4928-BDD4-60BFE5C880FA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398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B961A2B-0F00-44DE-B538-60FEE4026635}" type="slidenum">
              <a:rPr lang="en-US"/>
              <a:pPr/>
              <a:t>2</a:t>
            </a:fld>
            <a:endParaRPr lang="en-US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874B76C-2592-452E-9527-CE5FE30E50D2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77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76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887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675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99996A-84B6-45EB-A8FA-251CF51DE0A1}" type="slidenum">
              <a:rPr lang="en-US"/>
              <a:pPr/>
              <a:t>6</a:t>
            </a:fld>
            <a:endParaRPr lang="en-US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C8F5865-34FC-410B-A5DA-5397FDD697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42ED603-2DC6-4E26-B8FE-462ED418EB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3D6F07D-79E5-4C70-9EDB-A9C63EC0C5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3838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4963"/>
            <a:ext cx="4033837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3035CEF-87EB-4085-BB9E-40C878603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F55CAF0-E8A3-4526-B49F-D08B2797FA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64E7F20-4825-47CB-B2F5-90316ECF7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274692C-9EC9-4528-A6D7-8255AA1532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692F2FA-9CBE-43D1-80C8-313766ACC0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1973919-AD43-4729-B081-A269C0E95F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DA5A5F6-8180-412B-8958-A3DD9C9BF1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273050"/>
            <a:ext cx="2054225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345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B091751-B8F3-4924-BED2-79FC48104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ext Box 1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328738"/>
            <a:ext cx="7924800" cy="28368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37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 b="1">
                <a:solidFill>
                  <a:srgbClr val="002060"/>
                </a:solidFill>
              </a:rPr>
              <a:t>Hidaya Institute of Science &amp; Technology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600200" y="4419600"/>
            <a:ext cx="6324600" cy="1016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0000"/>
                </a:solidFill>
                <a:cs typeface="Arial Unicode MS" pitchFamily="32" charset="0"/>
              </a:rPr>
              <a:t>www.histpk.org</a:t>
            </a:r>
          </a:p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i="1">
                <a:solidFill>
                  <a:srgbClr val="000000"/>
                </a:solidFill>
                <a:cs typeface="Arial Unicode MS" pitchFamily="32" charset="0"/>
              </a:rPr>
              <a:t>A Division of Hidaya Trust, Pakistan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305282" y="6550223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4075" cy="466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39FE60B7-18FD-4E95-AB39-D7F3F783F2D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0075" cy="11350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0075" cy="4516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8" name="TextBox 6"/>
          <p:cNvSpPr txBox="1"/>
          <p:nvPr userDrawn="1"/>
        </p:nvSpPr>
        <p:spPr>
          <a:xfrm>
            <a:off x="305282" y="6558061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33400" y="3962400"/>
            <a:ext cx="8229600" cy="1246188"/>
          </a:xfrm>
          <a:ln/>
        </p:spPr>
        <p:txBody>
          <a:bodyPr/>
          <a:lstStyle/>
          <a:p>
            <a:pPr eaLnBrk="1">
              <a:lnSpc>
                <a:spcPct val="93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err="1" smtClean="0"/>
              <a:t>UMask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err="1" smtClean="0"/>
              <a:t>UMask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UMASK </a:t>
            </a:r>
            <a:r>
              <a:rPr lang="en-US" sz="2800" dirty="0"/>
              <a:t>(User Mask or User file creation MASK) is the default permission or base permissions given when a new file (even folder too, as Linux treats everything as files) is created on a Linux machine. </a:t>
            </a:r>
            <a:r>
              <a:rPr lang="en-US" sz="2800" dirty="0" smtClean="0"/>
              <a:t>In </a:t>
            </a:r>
            <a:r>
              <a:rPr lang="en-US" sz="2800" dirty="0"/>
              <a:t>other words, it is a system default permissions for newly created files/folders in the machine.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355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err="1" smtClean="0"/>
              <a:t>UMask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The </a:t>
            </a:r>
            <a:r>
              <a:rPr lang="en-US" sz="2800" dirty="0"/>
              <a:t>Linux </a:t>
            </a:r>
            <a:r>
              <a:rPr lang="en-US" sz="2800" dirty="0" smtClean="0"/>
              <a:t>user </a:t>
            </a:r>
            <a:r>
              <a:rPr lang="en-US" sz="2800" dirty="0"/>
              <a:t>file-creation mode mask (</a:t>
            </a:r>
            <a:r>
              <a:rPr lang="en-US" sz="2800" dirty="0" err="1"/>
              <a:t>umask</a:t>
            </a:r>
            <a:r>
              <a:rPr lang="en-US" sz="2800" dirty="0"/>
              <a:t>) is used to determine the file permission for newly created files.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umask</a:t>
            </a:r>
            <a:r>
              <a:rPr lang="en-US" sz="2800" dirty="0" smtClean="0"/>
              <a:t> </a:t>
            </a:r>
            <a:r>
              <a:rPr lang="en-US" sz="2800" dirty="0"/>
              <a:t>can be used to control the default file permission for new files.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umask</a:t>
            </a:r>
            <a:r>
              <a:rPr lang="en-US" sz="2800" dirty="0" smtClean="0"/>
              <a:t> </a:t>
            </a:r>
            <a:r>
              <a:rPr lang="en-US" sz="2800" dirty="0"/>
              <a:t>is a four-digit octal number</a:t>
            </a:r>
            <a:r>
              <a:rPr lang="en-US" sz="2800" dirty="0" smtClean="0"/>
              <a:t>.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Most </a:t>
            </a:r>
            <a:r>
              <a:rPr lang="en-US" sz="2800" dirty="0"/>
              <a:t>of the Linux </a:t>
            </a:r>
            <a:r>
              <a:rPr lang="en-US" sz="2800" dirty="0" err="1"/>
              <a:t>distros</a:t>
            </a:r>
            <a:r>
              <a:rPr lang="en-US" sz="2800" dirty="0"/>
              <a:t> give 022 (0022) as default </a:t>
            </a:r>
            <a:r>
              <a:rPr lang="en-US" sz="2800" dirty="0" err="1" smtClean="0"/>
              <a:t>umask</a:t>
            </a:r>
            <a:r>
              <a:rPr lang="en-US" sz="2800" dirty="0" smtClean="0"/>
              <a:t> for root user and 002 (0002) for general user. </a:t>
            </a: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403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err="1" smtClean="0"/>
              <a:t>UMask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777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Default permissions for directory.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666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Default permissions for text file.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022</a:t>
            </a:r>
            <a:endParaRPr lang="en-US" sz="2800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Default </a:t>
            </a:r>
            <a:r>
              <a:rPr lang="en-US" sz="2400" dirty="0" err="1" smtClean="0"/>
              <a:t>umask</a:t>
            </a:r>
            <a:r>
              <a:rPr lang="en-US" sz="2400" dirty="0" smtClean="0"/>
              <a:t> for root user.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002</a:t>
            </a:r>
            <a:endParaRPr lang="en-US" sz="2800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Default </a:t>
            </a:r>
            <a:r>
              <a:rPr lang="en-US" sz="2400" dirty="0" err="1" smtClean="0"/>
              <a:t>umask</a:t>
            </a:r>
            <a:r>
              <a:rPr lang="en-US" sz="2400" dirty="0" smtClean="0"/>
              <a:t> for general user.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1800" dirty="0" smtClean="0"/>
              <a:t>When a user create a new file or directory, the permission will be set on that file or directory according to subtracting </a:t>
            </a:r>
            <a:r>
              <a:rPr lang="en-US" sz="1800" dirty="0" err="1" smtClean="0"/>
              <a:t>umask</a:t>
            </a:r>
            <a:r>
              <a:rPr lang="en-US" sz="1800" dirty="0" smtClean="0"/>
              <a:t> value from default file or directory permissions.</a:t>
            </a:r>
            <a:endParaRPr lang="en-US" sz="1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9311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971800"/>
            <a:ext cx="8229600" cy="10541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>
                <a:latin typeface="PakTypeNaqsh" charset="0"/>
              </a:rPr>
              <a:t>The End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3840</TotalTime>
  <Words>204</Words>
  <Application>Microsoft Office PowerPoint</Application>
  <PresentationFormat>On-screen Show (4:3)</PresentationFormat>
  <Paragraphs>33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Unicode MS</vt:lpstr>
      <vt:lpstr>Arial</vt:lpstr>
      <vt:lpstr>MV Boli</vt:lpstr>
      <vt:lpstr>PakTypeNaqsh</vt:lpstr>
      <vt:lpstr>Times New Roman</vt:lpstr>
      <vt:lpstr>Office Theme</vt:lpstr>
      <vt:lpstr>Office Theme</vt:lpstr>
      <vt:lpstr>PowerPoint Presentation</vt:lpstr>
      <vt:lpstr>UMask</vt:lpstr>
      <vt:lpstr>UMask </vt:lpstr>
      <vt:lpstr>UMask </vt:lpstr>
      <vt:lpstr>UMask 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Mohamed Shafik</dc:creator>
  <cp:lastModifiedBy>Muhammad Nadeem</cp:lastModifiedBy>
  <cp:revision>302</cp:revision>
  <cp:lastPrinted>1601-01-01T00:00:00Z</cp:lastPrinted>
  <dcterms:created xsi:type="dcterms:W3CDTF">2009-01-19T21:56:39Z</dcterms:created>
  <dcterms:modified xsi:type="dcterms:W3CDTF">2014-02-24T08:27:32Z</dcterms:modified>
</cp:coreProperties>
</file>